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406" r:id="rId2"/>
    <p:sldId id="409" r:id="rId3"/>
    <p:sldId id="672" r:id="rId4"/>
    <p:sldId id="651" r:id="rId5"/>
    <p:sldId id="654" r:id="rId6"/>
    <p:sldId id="670" r:id="rId7"/>
    <p:sldId id="660" r:id="rId8"/>
    <p:sldId id="674" r:id="rId9"/>
    <p:sldId id="658" r:id="rId10"/>
    <p:sldId id="671" r:id="rId11"/>
    <p:sldId id="675" r:id="rId12"/>
    <p:sldId id="659" r:id="rId13"/>
    <p:sldId id="676" r:id="rId14"/>
    <p:sldId id="673" r:id="rId15"/>
    <p:sldId id="681" r:id="rId16"/>
    <p:sldId id="684" r:id="rId17"/>
    <p:sldId id="686" r:id="rId18"/>
    <p:sldId id="688" r:id="rId19"/>
    <p:sldId id="689" r:id="rId20"/>
    <p:sldId id="690" r:id="rId21"/>
    <p:sldId id="691" r:id="rId22"/>
    <p:sldId id="693" r:id="rId23"/>
    <p:sldId id="696" r:id="rId24"/>
    <p:sldId id="366" r:id="rId25"/>
    <p:sldId id="570" r:id="rId26"/>
    <p:sldId id="697" r:id="rId27"/>
    <p:sldId id="698" r:id="rId28"/>
    <p:sldId id="695" r:id="rId29"/>
    <p:sldId id="699" r:id="rId30"/>
    <p:sldId id="413" r:id="rId31"/>
    <p:sldId id="692" r:id="rId32"/>
    <p:sldId id="701" r:id="rId33"/>
    <p:sldId id="702" r:id="rId34"/>
    <p:sldId id="703" r:id="rId35"/>
    <p:sldId id="362" r:id="rId36"/>
    <p:sldId id="509" r:id="rId37"/>
    <p:sldId id="360" r:id="rId38"/>
    <p:sldId id="803" r:id="rId39"/>
    <p:sldId id="802" r:id="rId40"/>
    <p:sldId id="706" r:id="rId41"/>
    <p:sldId id="804" r:id="rId42"/>
    <p:sldId id="700" r:id="rId43"/>
    <p:sldId id="805" r:id="rId44"/>
    <p:sldId id="806" r:id="rId45"/>
    <p:sldId id="807" r:id="rId46"/>
    <p:sldId id="704" r:id="rId47"/>
    <p:sldId id="812" r:id="rId48"/>
    <p:sldId id="415" r:id="rId49"/>
    <p:sldId id="813" r:id="rId50"/>
    <p:sldId id="817" r:id="rId51"/>
    <p:sldId id="816" r:id="rId52"/>
    <p:sldId id="707" r:id="rId53"/>
    <p:sldId id="808" r:id="rId54"/>
    <p:sldId id="809" r:id="rId55"/>
    <p:sldId id="705" r:id="rId56"/>
    <p:sldId id="810" r:id="rId57"/>
    <p:sldId id="811" r:id="rId58"/>
    <p:sldId id="708" r:id="rId59"/>
    <p:sldId id="372" r:id="rId60"/>
    <p:sldId id="820" r:id="rId61"/>
    <p:sldId id="818" r:id="rId62"/>
    <p:sldId id="819" r:id="rId63"/>
    <p:sldId id="666" r:id="rId64"/>
    <p:sldId id="423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440" r:id="rId75"/>
    <p:sldId id="441" r:id="rId76"/>
    <p:sldId id="442" r:id="rId77"/>
    <p:sldId id="443" r:id="rId78"/>
    <p:sldId id="44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672"/>
          </p14:sldIdLst>
        </p14:section>
        <p14:section name="Context" id="{BAB000E7-80B1-704A-A0C5-450F92E3F251}">
          <p14:sldIdLst>
            <p14:sldId id="651"/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68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963695"/>
    <a:srgbClr val="C046C1"/>
    <a:srgbClr val="1B4A00"/>
    <a:srgbClr val="700001"/>
    <a:srgbClr val="FFFF00"/>
    <a:srgbClr val="7F7F7F"/>
    <a:srgbClr val="FF40FF"/>
    <a:srgbClr val="7030A0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6"/>
    <p:restoredTop sz="92814"/>
  </p:normalViewPr>
  <p:slideViewPr>
    <p:cSldViewPr snapToGrid="0">
      <p:cViewPr varScale="1">
        <p:scale>
          <a:sx n="122" d="100"/>
          <a:sy n="122" d="100"/>
        </p:scale>
        <p:origin x="1064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ustomXml" Target="../ink/ink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1" animBg="1"/>
      <p:bldP spid="10" grpId="1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F8EB-110C-B7D7-C122-AC55EA3E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FAF3C3-B457-375D-24E7-29C0F603117B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CA5BB31-05EC-5893-F9FF-733C731B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14E30E-8991-BEBA-31CE-9320CC6C0399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7094A-2758-B159-95EE-3908CF814E29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852B-019D-B903-73AE-7B08391F60EF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9EF5A8-EA89-5352-111B-1C4A480D72F9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94077-88EC-DCF4-8121-52F969E7D740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3843EF75-8F07-52D1-DEA9-4C38ADFD8CA4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60659-EF15-776B-BF5A-A76DDF9F848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56DBD-0475-FF97-795F-0685275B713F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99A7F0-FF2E-FDCA-6226-679EAA3E7227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5943E-7A21-0030-EAED-12AECCAB5492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7DB49-94A7-45B1-4EE6-FE58DE58F4AE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CE840F-6AC7-D07D-7271-1A0189BD27BA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09CCC-BA2C-E072-E710-FB6D54CF044A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E41FF-3986-5B62-666E-12E6B47F6BF3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7903C-E655-5A12-4AC9-4B28AD9774F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45AC0-9185-4078-DDE5-DA0DBC852273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14238-ABD4-EB77-E802-604186CF2BC9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D069AA-E563-7406-29C6-20575226AE7F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6ED1C0-060E-B763-D9E0-393E0C00CE34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65E9-5592-20C1-310D-466B00B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list of text&#10;&#10;AI-generated content may be incorrect.">
            <a:extLst>
              <a:ext uri="{FF2B5EF4-FFF2-40B4-BE49-F238E27FC236}">
                <a16:creationId xmlns:a16="http://schemas.microsoft.com/office/drawing/2014/main" id="{9C8EFFC2-D9AC-F6BE-9295-FB8E9962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9050"/>
            <a:ext cx="4102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5828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1. Context Management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110838</TotalTime>
  <Words>2225</Words>
  <Application>Microsoft Macintosh PowerPoint</Application>
  <PresentationFormat>Widescreen</PresentationFormat>
  <Paragraphs>384</Paragraphs>
  <Slides>78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990</cp:revision>
  <dcterms:created xsi:type="dcterms:W3CDTF">2023-11-14T16:04:34Z</dcterms:created>
  <dcterms:modified xsi:type="dcterms:W3CDTF">2026-02-18T19:38:24Z</dcterms:modified>
</cp:coreProperties>
</file>